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51E8C-ECD7-4774-ADC9-F91ABDAA6BA0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C497-722B-409E-9DF3-A7B7A7FED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356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587" y="4011"/>
            <a:ext cx="5257413" cy="6853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BDC5-5A16-4D58-894F-727C7B1D65DA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348C-3C19-4AF7-8D7E-36548B332F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466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1E8C-ECD7-4774-ADC9-F91ABDAA6BA0}" type="datetimeFigureOut">
              <a:rPr lang="en-US" smtClean="0"/>
              <a:pPr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2C497-722B-409E-9DF3-A7B7A7FED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455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371600"/>
            <a:ext cx="3581400" cy="2057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Pencernaan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2743200" cy="1752600"/>
          </a:xfrm>
        </p:spPr>
        <p:txBody>
          <a:bodyPr/>
          <a:lstStyle/>
          <a:p>
            <a:pPr algn="l"/>
            <a:r>
              <a:rPr lang="id-ID" b="1" dirty="0" smtClean="0">
                <a:solidFill>
                  <a:srgbClr val="FF0000"/>
                </a:solidFill>
              </a:rPr>
              <a:t>YENNY SAFITRI</a:t>
            </a:r>
            <a:endParaRPr lang="id-ID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/>
              <a:t>Struktur dan Fungsi Pencernaan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7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1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4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n-US" b="1" smtClean="0">
                <a:solidFill>
                  <a:schemeClr val="accent5">
                    <a:lumMod val="50000"/>
                  </a:schemeClr>
                </a:solidFill>
              </a:rPr>
              <a:t>Mulut (Cavum Oris)</a:t>
            </a:r>
            <a:endParaRPr lang="id-ID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15584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Mulut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1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6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Lanjutan …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7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Pencernaan pada Mulut</a:t>
            </a:r>
            <a:endParaRPr lang="id-ID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5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Dentis</a:t>
            </a:r>
            <a:endParaRPr lang="id-ID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4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5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/>
              <a:t>Tujuan Pembelajaran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5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Susunan Gigi</a:t>
            </a:r>
            <a:endParaRPr lang="id-ID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4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Proses Kimia </a:t>
            </a:r>
            <a:r>
              <a:rPr lang="en-US" smtClean="0">
                <a:sym typeface="Wingdings" pitchFamily="2" charset="2"/>
              </a:rPr>
              <a:t> Kelenjar Saliva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6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Kelenjar Saliva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0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Kandungan  </a:t>
            </a:r>
            <a:r>
              <a:rPr lang="en-US" smtClean="0"/>
              <a:t>S</a:t>
            </a:r>
            <a:r>
              <a:rPr lang="id-ID" smtClean="0"/>
              <a:t>aliva</a:t>
            </a:r>
            <a:endParaRPr lang="id-ID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23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Fungsi Saliva</a:t>
            </a:r>
            <a:endParaRPr lang="id-ID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71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smtClean="0"/>
              <a:t>Faring</a:t>
            </a:r>
            <a:endParaRPr lang="en-US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59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Struktur Faring</a:t>
            </a:r>
            <a:endParaRPr lang="id-ID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47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smtClean="0"/>
              <a:t>Esofagus /</a:t>
            </a:r>
            <a:r>
              <a:rPr lang="en-US" b="1" smtClean="0">
                <a:sym typeface="Wingdings" pitchFamily="2" charset="2"/>
              </a:rPr>
              <a:t>Kerongkongan</a:t>
            </a:r>
            <a:endParaRPr lang="id-ID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93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Struktur Esofagus</a:t>
            </a:r>
            <a:endParaRPr lang="id-ID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9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Pergerakan Esofagus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6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/>
              <a:t>Pengertian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92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12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smtClean="0"/>
              <a:t>Lambung / Gaster</a:t>
            </a:r>
            <a:endParaRPr lang="en-US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0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Dinding Lambung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33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Struktur Lambung</a:t>
            </a:r>
            <a:endParaRPr lang="id-ID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1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Sekresi – Kelenjar Lambung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4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Anatomi Lambung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4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7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17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0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Saluran Pencernaan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38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Pencernaan pada Lambung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0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smtClean="0">
                <a:latin typeface="Tahoma" pitchFamily="34" charset="0"/>
              </a:rPr>
              <a:t>Fungsi Penyimpanan Lambung</a:t>
            </a:r>
            <a:br>
              <a:rPr lang="en-US" sz="3600" b="1" smtClean="0">
                <a:latin typeface="Tahoma" pitchFamily="34" charset="0"/>
              </a:rPr>
            </a:br>
            <a:endParaRPr lang="en-GB" sz="3600" b="1" dirty="0" smtClean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31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latin typeface="Tahoma" pitchFamily="34" charset="0"/>
              </a:rPr>
              <a:t>Pencampuran dan Propulsi</a:t>
            </a:r>
            <a:endParaRPr lang="en-US" sz="3600" b="1" dirty="0">
              <a:latin typeface="Tahoma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2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ahoma" pitchFamily="34" charset="0"/>
              </a:rPr>
              <a:t>Pengosongan Lambung</a:t>
            </a:r>
            <a:endParaRPr lang="en-GB" b="1" dirty="0" smtClean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3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smtClean="0">
                <a:latin typeface="Tahoma" pitchFamily="34" charset="0"/>
              </a:rPr>
              <a:t>Pengosongan Lambung</a:t>
            </a:r>
            <a:br>
              <a:rPr lang="en-US" sz="3600" b="1" smtClean="0">
                <a:latin typeface="Tahoma" pitchFamily="34" charset="0"/>
              </a:rPr>
            </a:br>
            <a:endParaRPr lang="en-GB" sz="3600" b="1" dirty="0" smtClean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2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smtClean="0"/>
              <a:t>Usus Halus</a:t>
            </a:r>
            <a:endParaRPr lang="id-ID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9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 / Bagian Usus Halus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6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Gambar Usus Halus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5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Fungsi usus halus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56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Struktur Usus Halus</a:t>
            </a:r>
            <a:endParaRPr lang="id-ID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29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Anatomi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38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4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Pencernaan Pada Usus Halus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56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Usus 12 Jari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60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Struktur Usus Dua Belas Jari (Duodenum)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0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Enzim pada Usus 12 Jari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14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Jejunum / Usus Kosong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6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Struktur Usus Kosong (Jejunum)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7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Usus Penyerapan / Ileum 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4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Ileum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7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Struktur Usus Penyerapan (Ileum)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8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Saluran dan Kelenjar Pencernaan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342990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2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Usus Besar (Colon)</a:t>
            </a:r>
            <a:endParaRPr lang="id-ID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66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Usus Besar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3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65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4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Bagian Usus Besar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44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Pergerakan Makanan Pada Usus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50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Rektum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4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Anus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99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Peritoneum (Selaput Perut)</a:t>
            </a:r>
            <a:endParaRPr lang="id-ID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63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b="1" smtClean="0"/>
              <a:t>      Usus Halus – Usus Besar</a:t>
            </a:r>
            <a:endParaRPr lang="en-US" sz="4000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08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Fungsi Peritoneum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804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Hati / Hepar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18276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Anatomi Hepar</a:t>
            </a:r>
            <a:endParaRPr lang="id-ID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22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Kantung empedu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42902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4962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Fungsi Kandung Empedu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264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Pankreas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7880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Anatomi Pankreas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1246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d-ID" altLang="en-US" sz="3600" b="1" smtClean="0"/>
              <a:t>Aktivitas Sekresi </a:t>
            </a:r>
            <a:r>
              <a:rPr lang="en-US" altLang="en-US" sz="3600" b="1" smtClean="0"/>
              <a:t>d</a:t>
            </a:r>
            <a:r>
              <a:rPr lang="id-ID" altLang="en-US" sz="3600" b="1" smtClean="0"/>
              <a:t>an Mencerna</a:t>
            </a:r>
            <a:endParaRPr lang="en-US" altLang="en-US" sz="3600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49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b="1" smtClean="0">
                <a:solidFill>
                  <a:schemeClr val="tx1"/>
                </a:solidFill>
              </a:rPr>
              <a:t>GI Secretion and Regulation</a:t>
            </a:r>
            <a:endParaRPr lang="en-US" sz="4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42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Saluran Pencernaan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31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Control Pathways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6717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smtClean="0"/>
              <a:t>* </a:t>
            </a:r>
            <a:r>
              <a:rPr lang="en-US" sz="3200" b="1" smtClean="0"/>
              <a:t>Cephalic Phase: Salivary And Gastric Secretions</a:t>
            </a:r>
            <a:endParaRPr lang="en-US" sz="3200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6778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smtClean="0"/>
              <a:t>** Gastric Phase</a:t>
            </a:r>
            <a:endParaRPr lang="en-US" sz="3200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0884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smtClean="0"/>
              <a:t>***Intestinal Phase</a:t>
            </a:r>
            <a:endParaRPr lang="en-US" sz="3200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9478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924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7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Proses (Fungsi) Pencernaan</a:t>
            </a:r>
            <a:endParaRPr lang="en-US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9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212</Words>
  <Application>Microsoft Office PowerPoint</Application>
  <PresentationFormat>On-screen Show (4:3)</PresentationFormat>
  <Paragraphs>70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Sistem Pencernaan Manusia</vt:lpstr>
      <vt:lpstr>Tujuan Pembelajaran</vt:lpstr>
      <vt:lpstr>Pengertian</vt:lpstr>
      <vt:lpstr>Saluran Pencernaan</vt:lpstr>
      <vt:lpstr>Anatomi</vt:lpstr>
      <vt:lpstr>Saluran dan Kelenjar Pencernaan</vt:lpstr>
      <vt:lpstr>      Usus Halus – Usus Besar</vt:lpstr>
      <vt:lpstr>Saluran Pencernaan</vt:lpstr>
      <vt:lpstr>Proses (Fungsi) Pencernaan</vt:lpstr>
      <vt:lpstr>Struktur dan Fungsi Pencernaan</vt:lpstr>
      <vt:lpstr>Slide 11</vt:lpstr>
      <vt:lpstr>Slide 12</vt:lpstr>
      <vt:lpstr>Mulut (Cavum Oris)</vt:lpstr>
      <vt:lpstr>Mulut</vt:lpstr>
      <vt:lpstr>Slide 15</vt:lpstr>
      <vt:lpstr>Lanjutan …</vt:lpstr>
      <vt:lpstr>Pencernaan pada Mulut</vt:lpstr>
      <vt:lpstr>Dentis</vt:lpstr>
      <vt:lpstr>Slide 19</vt:lpstr>
      <vt:lpstr>Susunan Gigi</vt:lpstr>
      <vt:lpstr>Proses Kimia  Kelenjar Saliva</vt:lpstr>
      <vt:lpstr>Kelenjar Saliva</vt:lpstr>
      <vt:lpstr>Kandungan  Saliva</vt:lpstr>
      <vt:lpstr>Fungsi Saliva</vt:lpstr>
      <vt:lpstr>Faring</vt:lpstr>
      <vt:lpstr>Struktur Faring</vt:lpstr>
      <vt:lpstr>Esofagus /Kerongkongan</vt:lpstr>
      <vt:lpstr>Struktur Esofagus</vt:lpstr>
      <vt:lpstr>Pergerakan Esofagus</vt:lpstr>
      <vt:lpstr>Slide 30</vt:lpstr>
      <vt:lpstr>Lambung / Gaster</vt:lpstr>
      <vt:lpstr>Slide 32</vt:lpstr>
      <vt:lpstr>Dinding Lambung</vt:lpstr>
      <vt:lpstr>Struktur Lambung</vt:lpstr>
      <vt:lpstr>Sekresi – Kelenjar Lambung</vt:lpstr>
      <vt:lpstr>Anatomi Lambung</vt:lpstr>
      <vt:lpstr>Slide 37</vt:lpstr>
      <vt:lpstr>Slide 38</vt:lpstr>
      <vt:lpstr>Slide 39</vt:lpstr>
      <vt:lpstr>Pencernaan pada Lambung</vt:lpstr>
      <vt:lpstr>Fungsi Penyimpanan Lambung </vt:lpstr>
      <vt:lpstr>Pencampuran dan Propulsi</vt:lpstr>
      <vt:lpstr>Pengosongan Lambung</vt:lpstr>
      <vt:lpstr>Pengosongan Lambung </vt:lpstr>
      <vt:lpstr>Usus Halus</vt:lpstr>
      <vt:lpstr>Segmen / Bagian Usus Halus</vt:lpstr>
      <vt:lpstr>Gambar Usus Halus</vt:lpstr>
      <vt:lpstr>Fungsi usus halus</vt:lpstr>
      <vt:lpstr>Struktur Usus Halus</vt:lpstr>
      <vt:lpstr>Slide 50</vt:lpstr>
      <vt:lpstr>Pencernaan Pada Usus Halus</vt:lpstr>
      <vt:lpstr>Usus 12 Jari</vt:lpstr>
      <vt:lpstr>Struktur Usus Dua Belas Jari (Duodenum)</vt:lpstr>
      <vt:lpstr>Enzim pada Usus 12 Jari</vt:lpstr>
      <vt:lpstr>Jejunum / Usus Kosong</vt:lpstr>
      <vt:lpstr>Struktur Usus Kosong (Jejunum)</vt:lpstr>
      <vt:lpstr>Usus Penyerapan / Ileum </vt:lpstr>
      <vt:lpstr>Ileum</vt:lpstr>
      <vt:lpstr>Struktur Usus Penyerapan (Ileum)</vt:lpstr>
      <vt:lpstr>Slide 60</vt:lpstr>
      <vt:lpstr>Usus Besar (Colon)</vt:lpstr>
      <vt:lpstr>Usus Besar</vt:lpstr>
      <vt:lpstr>Slide 63</vt:lpstr>
      <vt:lpstr>Slide 64</vt:lpstr>
      <vt:lpstr>Bagian Usus Besar</vt:lpstr>
      <vt:lpstr>Pergerakan Makanan Pada Usus</vt:lpstr>
      <vt:lpstr>Rektum</vt:lpstr>
      <vt:lpstr>Anus</vt:lpstr>
      <vt:lpstr>Peritoneum (Selaput Perut)</vt:lpstr>
      <vt:lpstr>Fungsi Peritoneum</vt:lpstr>
      <vt:lpstr>Hati / Hepar</vt:lpstr>
      <vt:lpstr>Anatomi Hepar</vt:lpstr>
      <vt:lpstr>Kantung empedu</vt:lpstr>
      <vt:lpstr>Slide 74</vt:lpstr>
      <vt:lpstr>Fungsi Kandung Empedu</vt:lpstr>
      <vt:lpstr>Pankreas</vt:lpstr>
      <vt:lpstr>Anatomi Pankreas</vt:lpstr>
      <vt:lpstr>Aktivitas Sekresi dan Mencerna</vt:lpstr>
      <vt:lpstr>GI Secretion and Regulation</vt:lpstr>
      <vt:lpstr>Control Pathways</vt:lpstr>
      <vt:lpstr>* Cephalic Phase: Salivary And Gastric Secretions</vt:lpstr>
      <vt:lpstr>** Gastric Phase</vt:lpstr>
      <vt:lpstr>***Intestinal Phase</vt:lpstr>
      <vt:lpstr>Slide 84</vt:lpstr>
      <vt:lpstr>Slide 85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 PENCERNAAN</dc:title>
  <dc:creator>gitalova stania</dc:creator>
  <cp:lastModifiedBy>Yenny Safitri</cp:lastModifiedBy>
  <cp:revision>5</cp:revision>
  <dcterms:created xsi:type="dcterms:W3CDTF">2014-10-26T03:08:47Z</dcterms:created>
  <dcterms:modified xsi:type="dcterms:W3CDTF">2017-10-14T08:24:19Z</dcterms:modified>
</cp:coreProperties>
</file>